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 dirty="0" err="1"/>
              <a:t>الرابعه</a:t>
            </a:r>
            <a:endParaRPr lang="ar-SA" dirty="0"/>
          </a:p>
          <a:p>
            <a:pPr algn="ctr"/>
            <a:r>
              <a:rPr lang="ar-SA" dirty="0"/>
              <a:t>تحليل الأخطاء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Interlingual Error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2"/>
            <a:ext cx="8596668" cy="5066521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Interference, language transfer, and cross-linguistic interference are also known as interlingual errors. </a:t>
            </a:r>
          </a:p>
          <a:p>
            <a:pPr>
              <a:lnSpc>
                <a:spcPct val="170000"/>
              </a:lnSpc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Lado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(1964) said Interference (negative transfer) is negative influence of the mother tongue (L1) .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Chelli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defined that interlingual errors are the result of language transfer.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Corder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(1981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Richard (1974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Brown (1980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 and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Al-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Khresheh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have a big influence in defining intralingual errors. For more details see p. 33.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70000"/>
              </a:lnSpc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Tarone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(1969:16) has established following three types of transfer: 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Negative transfer 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Positive transfer 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Divergent negative 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81F0-B17C-4FB9-9A3F-0171BD8BD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2669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Intralingual errors</a:t>
            </a:r>
            <a:b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030E9-167B-485F-B8AB-94EC406FB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Errors that results from l2 itself. James 1980 refers to intralingual errors as learning strategy based errors and lists seven </a:t>
            </a:r>
            <a:r>
              <a:rPr lang="en-US" sz="2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types .see more details in p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.33-35.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99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149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PowerPoint Presentation</vt:lpstr>
      <vt:lpstr>Interlingual Error  </vt:lpstr>
      <vt:lpstr>Types of transfer</vt:lpstr>
      <vt:lpstr>Intralingual errors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18</cp:revision>
  <dcterms:created xsi:type="dcterms:W3CDTF">2020-03-18T12:46:15Z</dcterms:created>
  <dcterms:modified xsi:type="dcterms:W3CDTF">2020-03-21T16:19:32Z</dcterms:modified>
</cp:coreProperties>
</file>